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7" r:id="rId6"/>
    <p:sldId id="268" r:id="rId7"/>
    <p:sldId id="269" r:id="rId8"/>
    <p:sldId id="270" r:id="rId9"/>
    <p:sldId id="271" r:id="rId10"/>
    <p:sldId id="265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28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EDB3-75F2-4B5B-84FE-44103FAA1D0E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684C5-145E-4CCC-85D8-3BC29CB6D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6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684C5-145E-4CCC-85D8-3BC29CB6D3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4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16632"/>
            <a:ext cx="6198923" cy="1008112"/>
          </a:xfrm>
          <a:noFill/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Офисные помещения на 1-6 этажах,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GB" altLang="ru-RU" sz="2400" b="1" dirty="0">
                <a:solidFill>
                  <a:srgbClr val="000000"/>
                </a:solidFill>
              </a:rPr>
              <a:t>8 </a:t>
            </a:r>
            <a:r>
              <a:rPr lang="en-GB" altLang="ru-RU" sz="2400" b="1" dirty="0" smtClean="0">
                <a:solidFill>
                  <a:srgbClr val="000000"/>
                </a:solidFill>
              </a:rPr>
              <a:t>136,3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6632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060848"/>
            <a:ext cx="2555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Адрес: </a:t>
            </a:r>
          </a:p>
          <a:p>
            <a:pPr algn="ctr"/>
            <a:r>
              <a:rPr lang="ru-RU" sz="2200" b="1" dirty="0" smtClean="0"/>
              <a:t>Самарская область, г. Самара,</a:t>
            </a:r>
          </a:p>
          <a:p>
            <a:pPr algn="ctr"/>
            <a:r>
              <a:rPr lang="ru-RU" sz="2200" b="1" dirty="0" smtClean="0"/>
              <a:t>ул. Дачная 2, к.2  </a:t>
            </a:r>
            <a:endParaRPr lang="ru-RU" sz="22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40" y="1556792"/>
            <a:ext cx="67461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355976" y="357166"/>
            <a:ext cx="4573742" cy="4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92080" y="1528614"/>
            <a:ext cx="331236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Кадастровый номер:  </a:t>
            </a:r>
          </a:p>
          <a:p>
            <a:r>
              <a:rPr lang="ru-RU" sz="1600" dirty="0" smtClean="0"/>
              <a:t>63:01:0521003:0002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Площадь:</a:t>
            </a:r>
          </a:p>
          <a:p>
            <a:r>
              <a:rPr lang="ru-RU" sz="1600" b="1" dirty="0" smtClean="0"/>
              <a:t>4 545,88  </a:t>
            </a:r>
            <a:r>
              <a:rPr lang="ru-RU" sz="1600" b="1" dirty="0" err="1" smtClean="0"/>
              <a:t>кв.м</a:t>
            </a:r>
            <a:r>
              <a:rPr lang="ru-RU" sz="1600" b="1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Категория земель:  </a:t>
            </a:r>
          </a:p>
          <a:p>
            <a:r>
              <a:rPr lang="ru-RU" sz="1600" dirty="0" smtClean="0"/>
              <a:t>Земли населенных пунктов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b="1" dirty="0" smtClean="0"/>
              <a:t>Вид права:</a:t>
            </a:r>
          </a:p>
          <a:p>
            <a:r>
              <a:rPr lang="ru-RU" sz="1600" dirty="0" smtClean="0"/>
              <a:t>Общедолевая собственность</a:t>
            </a:r>
          </a:p>
          <a:p>
            <a:r>
              <a:rPr lang="ru-RU" sz="1600" dirty="0" smtClean="0"/>
              <a:t>81363/176589</a:t>
            </a:r>
          </a:p>
          <a:p>
            <a:endParaRPr lang="ru-RU" sz="1600" b="1" dirty="0"/>
          </a:p>
          <a:p>
            <a:r>
              <a:rPr lang="ru-RU" sz="1600" b="1" dirty="0" smtClean="0"/>
              <a:t>Разрешенное использование:</a:t>
            </a:r>
          </a:p>
          <a:p>
            <a:r>
              <a:rPr lang="ru-RU" sz="1600" dirty="0" smtClean="0"/>
              <a:t>Для объектов общественно-делового значение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528614"/>
            <a:ext cx="4536504" cy="40851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4355976" y="357166"/>
            <a:ext cx="4573742" cy="47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Потенциал использования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5536" y="1528614"/>
            <a:ext cx="82089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Коммерческие цели, включая, но не ограничиваясь: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офис</a:t>
            </a:r>
            <a:r>
              <a:rPr lang="ru-RU" dirty="0" smtClean="0"/>
              <a:t>, </a:t>
            </a:r>
            <a:r>
              <a:rPr lang="ru-RU" dirty="0" err="1" smtClean="0"/>
              <a:t>коворкинг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ата-центр</a:t>
            </a:r>
            <a:r>
              <a:rPr lang="ru-RU" dirty="0" smtClean="0"/>
              <a:t>, производство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чебный</a:t>
            </a:r>
            <a:r>
              <a:rPr lang="ru-RU" dirty="0" smtClean="0"/>
              <a:t>, досуговый центр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г</a:t>
            </a:r>
            <a:r>
              <a:rPr lang="ru-RU" dirty="0" smtClean="0"/>
              <a:t>остиница</a:t>
            </a:r>
            <a:r>
              <a:rPr lang="ru-RU" dirty="0" smtClean="0"/>
              <a:t>, хостел, капсульный отель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оммерция</a:t>
            </a:r>
            <a:r>
              <a:rPr lang="ru-RU" dirty="0" smtClean="0"/>
              <a:t>, общепит</a:t>
            </a:r>
            <a:r>
              <a:rPr lang="en-US" dirty="0" smtClean="0"/>
              <a:t>;</a:t>
            </a:r>
            <a:r>
              <a:rPr lang="ru-RU" dirty="0" smtClean="0"/>
              <a:t>  </a:t>
            </a:r>
          </a:p>
          <a:p>
            <a:r>
              <a:rPr lang="ru-RU" b="1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7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20756"/>
            <a:ext cx="5903131" cy="989362"/>
          </a:xfrm>
          <a:noFill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Инфраструктура в шаговой доступности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23850" y="6165850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Lucida Sans Unicode" pitchFamily="34" charset="0"/>
              </a:rPr>
              <a:t>Локация</a:t>
            </a:r>
          </a:p>
          <a:p>
            <a:r>
              <a:rPr lang="ru-RU" sz="1400">
                <a:solidFill>
                  <a:schemeClr val="bg1"/>
                </a:solidFill>
                <a:latin typeface="Lucida Sans Unicode" pitchFamily="34" charset="0"/>
              </a:rPr>
              <a:t>Ул. Большевистская, 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9700" y="1482766"/>
            <a:ext cx="2627312" cy="914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Остановки общественного транспорта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08625" y="1628775"/>
            <a:ext cx="3098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_AvanteLtNr" panose="020B0104020202020204" pitchFamily="34" charset="-52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_AvanteLtNr" panose="020B010402020202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_AvanteLtNr" panose="020B0104020202020204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9700" y="2479962"/>
            <a:ext cx="2341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Бизнес-центры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3334" y="4066996"/>
            <a:ext cx="2614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Ресторанные комплексы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1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360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98915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499700" y="3512367"/>
            <a:ext cx="2341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Торговые комплексы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32220" y="2985224"/>
            <a:ext cx="234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Банки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7560" y="4594139"/>
            <a:ext cx="2602070" cy="928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Офисы операторов связи (Мегафон, Билайн)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1" y="1628775"/>
            <a:ext cx="6236749" cy="38834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5276" y="191666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Технические параметры объекта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9684" y="2321941"/>
            <a:ext cx="3857652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Фундамент – монолитный, ж/б столб.;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Наружные стены – ж/б панели;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Внутренние капитальные стены – ж/б плиты, частично монолитные</a:t>
            </a:r>
            <a:r>
              <a:rPr lang="en-US" sz="1600" dirty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Перекрытия – ж/б плиты;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Крыша – рубероид;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Система отопления – от городской сети;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ХВС – центральное;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ГВС – центральное;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Канализация – сброс в городскую сеть;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Вентиляция – естественная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Электрическая мощность –  335кВт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(</a:t>
            </a:r>
            <a:r>
              <a:rPr lang="en-US" sz="1600" dirty="0" smtClean="0"/>
              <a:t>I</a:t>
            </a:r>
            <a:r>
              <a:rPr lang="ru-RU" sz="1600" dirty="0" smtClean="0"/>
              <a:t> категория надежности)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1916660"/>
            <a:ext cx="38559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Сведения об объекте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1587" y="2321941"/>
            <a:ext cx="3312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Год постройки:  </a:t>
            </a:r>
          </a:p>
          <a:p>
            <a:r>
              <a:rPr lang="ru-RU" dirty="0" smtClean="0"/>
              <a:t>1979 год</a:t>
            </a:r>
          </a:p>
          <a:p>
            <a:endParaRPr lang="ru-RU" dirty="0" smtClean="0"/>
          </a:p>
          <a:p>
            <a:r>
              <a:rPr lang="ru-RU" b="1" dirty="0" smtClean="0"/>
              <a:t>Назначение:  </a:t>
            </a:r>
          </a:p>
          <a:p>
            <a:r>
              <a:rPr lang="ru-RU" dirty="0" smtClean="0"/>
              <a:t>нежилое</a:t>
            </a:r>
          </a:p>
          <a:p>
            <a:endParaRPr lang="ru-RU" dirty="0" smtClean="0"/>
          </a:p>
          <a:p>
            <a:r>
              <a:rPr lang="ru-RU" b="1" dirty="0" smtClean="0"/>
              <a:t>Право на объект: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собственность</a:t>
            </a:r>
            <a:endParaRPr lang="en-US" dirty="0" smtClean="0"/>
          </a:p>
          <a:p>
            <a:endParaRPr lang="en-US" dirty="0"/>
          </a:p>
          <a:p>
            <a:r>
              <a:rPr lang="ru-RU" b="1" dirty="0" smtClean="0"/>
              <a:t>Кадастровый номер:</a:t>
            </a:r>
          </a:p>
          <a:p>
            <a:r>
              <a:rPr lang="ru-RU" dirty="0" smtClean="0"/>
              <a:t>63-63-01/085/2006-422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" y="44624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95936" y="1"/>
            <a:ext cx="5124916" cy="9807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объекта недвижимости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5508104" y="357167"/>
            <a:ext cx="3421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6663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566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8104" y="357167"/>
            <a:ext cx="3421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8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1916832"/>
            <a:ext cx="8903425" cy="217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8104" y="357167"/>
            <a:ext cx="3421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2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3" y="2132856"/>
            <a:ext cx="87852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8104" y="357167"/>
            <a:ext cx="3421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4-го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4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1" y="2060848"/>
            <a:ext cx="871378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8104" y="357167"/>
            <a:ext cx="3421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5-го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2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"/>
          <p:cNvSpPr>
            <a:spLocks noChangeArrowheads="1"/>
          </p:cNvSpPr>
          <p:nvPr/>
        </p:nvSpPr>
        <p:spPr bwMode="auto">
          <a:xfrm>
            <a:off x="0" y="6381750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Lucida Sans Unicode" pitchFamily="34" charset="0"/>
              </a:rPr>
              <a:t>Ул. Большевистская,60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00" cy="124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3" y="2060848"/>
            <a:ext cx="87852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08104" y="357167"/>
            <a:ext cx="3421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6-го этажа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4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254</Words>
  <Application>Microsoft Office PowerPoint</Application>
  <PresentationFormat>Экран (4:3)</PresentationFormat>
  <Paragraphs>94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a_AvanteLtNr</vt:lpstr>
      <vt:lpstr>Arial</vt:lpstr>
      <vt:lpstr>Calibri</vt:lpstr>
      <vt:lpstr>Lucida Sans Unicode</vt:lpstr>
      <vt:lpstr>Times New Roman</vt:lpstr>
      <vt:lpstr>Wingdings</vt:lpstr>
      <vt:lpstr>Тема Office</vt:lpstr>
      <vt:lpstr> Офисные помещения на 1-6 этажах,  общая S –  8 136,3 кв. м.</vt:lpstr>
      <vt:lpstr>Инфраструктура в шаговой доступности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Шуваев А.В.</dc:creator>
  <cp:lastModifiedBy>Орехова Н.В.</cp:lastModifiedBy>
  <cp:revision>62</cp:revision>
  <dcterms:created xsi:type="dcterms:W3CDTF">2020-07-23T04:45:30Z</dcterms:created>
  <dcterms:modified xsi:type="dcterms:W3CDTF">2020-07-29T11:19:17Z</dcterms:modified>
</cp:coreProperties>
</file>