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57" r:id="rId4"/>
    <p:sldId id="260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65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8EDB3-75F2-4B5B-84FE-44103FAA1D0E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684C5-145E-4CCC-85D8-3BC29C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006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684C5-145E-4CCC-85D8-3BC29CB6D34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704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16632"/>
            <a:ext cx="6198923" cy="1008112"/>
          </a:xfrm>
          <a:noFill/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Офисные помещения в 4-х и 11-ти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этажных зданиях,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–  2527</a:t>
            </a:r>
            <a:r>
              <a:rPr lang="ru-RU" altLang="ru-RU" sz="2700" b="1" dirty="0" smtClean="0">
                <a:solidFill>
                  <a:srgbClr val="000000"/>
                </a:solidFill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кв.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16632"/>
            <a:ext cx="1800200" cy="12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2060848"/>
            <a:ext cx="25557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Адрес: </a:t>
            </a:r>
          </a:p>
          <a:p>
            <a:pPr algn="ctr"/>
            <a:r>
              <a:rPr lang="ru-RU" sz="2200" b="1" dirty="0" smtClean="0"/>
              <a:t>Самарская область, г. Самара,</a:t>
            </a:r>
          </a:p>
          <a:p>
            <a:pPr algn="ctr"/>
            <a:r>
              <a:rPr lang="ru-RU" sz="2200" b="1" dirty="0" smtClean="0"/>
              <a:t>ул. Льва Толстого, д.135  </a:t>
            </a:r>
            <a:endParaRPr lang="ru-RU" sz="2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1700808"/>
            <a:ext cx="6535642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7"/>
          <p:cNvSpPr>
            <a:spLocks noChangeArrowheads="1"/>
          </p:cNvSpPr>
          <p:nvPr/>
        </p:nvSpPr>
        <p:spPr bwMode="auto">
          <a:xfrm>
            <a:off x="0" y="6381750"/>
            <a:ext cx="2268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Lucida Sans Unicode" pitchFamily="34" charset="0"/>
              </a:rPr>
              <a:t>Ул. Большевистская,60</a:t>
            </a:r>
          </a:p>
        </p:txBody>
      </p:sp>
      <p:sp>
        <p:nvSpPr>
          <p:cNvPr id="11268" name="Прямоугольник 8"/>
          <p:cNvSpPr>
            <a:spLocks noChangeArrowheads="1"/>
          </p:cNvSpPr>
          <p:nvPr/>
        </p:nvSpPr>
        <p:spPr bwMode="auto">
          <a:xfrm>
            <a:off x="4788024" y="260648"/>
            <a:ext cx="41416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Планировка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-го этажа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0200" cy="12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37757"/>
            <a:ext cx="781600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450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7"/>
          <p:cNvSpPr>
            <a:spLocks noChangeArrowheads="1"/>
          </p:cNvSpPr>
          <p:nvPr/>
        </p:nvSpPr>
        <p:spPr bwMode="auto">
          <a:xfrm>
            <a:off x="0" y="6381750"/>
            <a:ext cx="2268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Lucida Sans Unicode" pitchFamily="34" charset="0"/>
              </a:rPr>
              <a:t>Ул. Большевистская,60</a:t>
            </a:r>
          </a:p>
        </p:txBody>
      </p:sp>
      <p:sp>
        <p:nvSpPr>
          <p:cNvPr id="11268" name="Прямоугольник 8"/>
          <p:cNvSpPr>
            <a:spLocks noChangeArrowheads="1"/>
          </p:cNvSpPr>
          <p:nvPr/>
        </p:nvSpPr>
        <p:spPr bwMode="auto">
          <a:xfrm>
            <a:off x="4788024" y="260648"/>
            <a:ext cx="41416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Планировка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-го этажа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0200" cy="12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23246"/>
            <a:ext cx="7488832" cy="460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6952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7"/>
          <p:cNvSpPr>
            <a:spLocks noChangeArrowheads="1"/>
          </p:cNvSpPr>
          <p:nvPr/>
        </p:nvSpPr>
        <p:spPr bwMode="auto">
          <a:xfrm>
            <a:off x="0" y="6381750"/>
            <a:ext cx="2268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Lucida Sans Unicode" pitchFamily="34" charset="0"/>
              </a:rPr>
              <a:t>Ул. Большевистская,60</a:t>
            </a:r>
          </a:p>
        </p:txBody>
      </p:sp>
      <p:sp>
        <p:nvSpPr>
          <p:cNvPr id="11268" name="Прямоугольник 8"/>
          <p:cNvSpPr>
            <a:spLocks noChangeArrowheads="1"/>
          </p:cNvSpPr>
          <p:nvPr/>
        </p:nvSpPr>
        <p:spPr bwMode="auto">
          <a:xfrm>
            <a:off x="4355976" y="357166"/>
            <a:ext cx="4573742" cy="47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Земельный участок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0200" cy="12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64088" y="1445746"/>
            <a:ext cx="331236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Кадастровый номер:  </a:t>
            </a:r>
          </a:p>
          <a:p>
            <a:r>
              <a:rPr lang="ru-RU" sz="1600" b="1" dirty="0" smtClean="0"/>
              <a:t>63:01:0103001:507</a:t>
            </a:r>
          </a:p>
          <a:p>
            <a:endParaRPr lang="ru-RU" sz="1600" dirty="0" smtClean="0"/>
          </a:p>
          <a:p>
            <a:r>
              <a:rPr lang="ru-RU" sz="1600" b="1" dirty="0" smtClean="0"/>
              <a:t>Площадь:</a:t>
            </a:r>
          </a:p>
          <a:p>
            <a:r>
              <a:rPr lang="ru-RU" sz="1600" b="1" dirty="0" smtClean="0"/>
              <a:t>12 278,88  </a:t>
            </a:r>
            <a:r>
              <a:rPr lang="ru-RU" sz="1600" b="1" dirty="0" err="1" smtClean="0"/>
              <a:t>кв.м</a:t>
            </a:r>
            <a:r>
              <a:rPr lang="ru-RU" sz="1600" b="1" dirty="0" smtClean="0"/>
              <a:t>.</a:t>
            </a:r>
          </a:p>
          <a:p>
            <a:endParaRPr lang="ru-RU" sz="1600" dirty="0" smtClean="0"/>
          </a:p>
          <a:p>
            <a:r>
              <a:rPr lang="ru-RU" sz="1600" b="1" dirty="0" smtClean="0"/>
              <a:t>Категория земель:  </a:t>
            </a:r>
          </a:p>
          <a:p>
            <a:r>
              <a:rPr lang="ru-RU" sz="1600" dirty="0" smtClean="0"/>
              <a:t>Земли населенных пунктов</a:t>
            </a:r>
            <a:endParaRPr lang="en-US" sz="1600" dirty="0" smtClean="0"/>
          </a:p>
          <a:p>
            <a:endParaRPr lang="en-US" sz="1600" dirty="0"/>
          </a:p>
          <a:p>
            <a:r>
              <a:rPr lang="ru-RU" sz="1600" b="1" dirty="0" smtClean="0"/>
              <a:t>Вид права:</a:t>
            </a:r>
          </a:p>
          <a:p>
            <a:r>
              <a:rPr lang="ru-RU" sz="1600" dirty="0" smtClean="0"/>
              <a:t>Общедолевая собственность</a:t>
            </a:r>
          </a:p>
          <a:p>
            <a:r>
              <a:rPr lang="ru-RU" sz="1600" dirty="0" smtClean="0"/>
              <a:t>304/6139</a:t>
            </a:r>
          </a:p>
          <a:p>
            <a:endParaRPr lang="ru-RU" sz="1600" b="1" dirty="0"/>
          </a:p>
          <a:p>
            <a:r>
              <a:rPr lang="ru-RU" sz="1600" b="1" dirty="0" smtClean="0"/>
              <a:t>Разрешенное использование:</a:t>
            </a:r>
          </a:p>
          <a:p>
            <a:r>
              <a:rPr lang="ru-RU" sz="1600" dirty="0" smtClean="0"/>
              <a:t>Предприятие связи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28614"/>
            <a:ext cx="5167476" cy="39886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7"/>
          <p:cNvSpPr>
            <a:spLocks noChangeArrowheads="1"/>
          </p:cNvSpPr>
          <p:nvPr/>
        </p:nvSpPr>
        <p:spPr bwMode="auto">
          <a:xfrm>
            <a:off x="0" y="6381750"/>
            <a:ext cx="2268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Lucida Sans Unicode" pitchFamily="34" charset="0"/>
              </a:rPr>
              <a:t>Ул. Большевистская,60</a:t>
            </a:r>
          </a:p>
        </p:txBody>
      </p:sp>
      <p:sp>
        <p:nvSpPr>
          <p:cNvPr id="11268" name="Прямоугольник 8"/>
          <p:cNvSpPr>
            <a:spLocks noChangeArrowheads="1"/>
          </p:cNvSpPr>
          <p:nvPr/>
        </p:nvSpPr>
        <p:spPr bwMode="auto">
          <a:xfrm>
            <a:off x="4355976" y="357166"/>
            <a:ext cx="4573742" cy="47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Потенциал использования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0200" cy="12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95536" y="1484784"/>
            <a:ext cx="82089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Коммерческие цели, включая, но не ограничиваясь:</a:t>
            </a:r>
          </a:p>
          <a:p>
            <a:endParaRPr lang="ru-RU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офис, </a:t>
            </a:r>
            <a:r>
              <a:rPr lang="ru-RU" dirty="0" err="1" smtClean="0"/>
              <a:t>коворкинг</a:t>
            </a:r>
            <a:r>
              <a:rPr lang="en-US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д</a:t>
            </a:r>
            <a:r>
              <a:rPr lang="ru-RU" dirty="0" smtClean="0"/>
              <a:t>ата-центр, производство</a:t>
            </a:r>
            <a:r>
              <a:rPr lang="en-US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у</a:t>
            </a:r>
            <a:r>
              <a:rPr lang="ru-RU" dirty="0" smtClean="0"/>
              <a:t>чебный, досуговый центр</a:t>
            </a:r>
            <a:r>
              <a:rPr lang="en-US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г</a:t>
            </a:r>
            <a:r>
              <a:rPr lang="ru-RU" dirty="0" smtClean="0"/>
              <a:t>остиница, хостел, капсульный отель</a:t>
            </a:r>
            <a:r>
              <a:rPr lang="en-US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коммерция</a:t>
            </a:r>
            <a:r>
              <a:rPr lang="en-US" dirty="0" smtClean="0"/>
              <a:t>;</a:t>
            </a:r>
            <a:r>
              <a:rPr lang="ru-RU" dirty="0" smtClean="0"/>
              <a:t>  </a:t>
            </a:r>
          </a:p>
          <a:p>
            <a:r>
              <a:rPr lang="ru-RU" b="1" dirty="0" smtClean="0"/>
              <a:t>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47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75856" y="20756"/>
            <a:ext cx="5903131" cy="989362"/>
          </a:xfrm>
          <a:noFill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Инфраструктура в шаговой доступности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323850" y="6165850"/>
            <a:ext cx="2305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Lucida Sans Unicode" pitchFamily="34" charset="0"/>
              </a:rPr>
              <a:t>Локация</a:t>
            </a:r>
          </a:p>
          <a:p>
            <a:r>
              <a:rPr lang="ru-RU" sz="1400">
                <a:solidFill>
                  <a:schemeClr val="bg1"/>
                </a:solidFill>
                <a:latin typeface="Lucida Sans Unicode" pitchFamily="34" charset="0"/>
              </a:rPr>
              <a:t>Ул. Большевистская, 60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00192" y="1461804"/>
            <a:ext cx="28268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Остановки общественного транспорта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08625" y="1628775"/>
            <a:ext cx="30988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_AvanteLtNr" panose="020B0104020202020204" pitchFamily="34" charset="-52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_AvanteLtNr" panose="020B010402020202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_AvanteLtNr" panose="020B0104020202020204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16538" y="2559821"/>
            <a:ext cx="2341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Бизнес-центры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16538" y="2186741"/>
            <a:ext cx="2614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Ж/д вокзал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1" name="Рисунок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3603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98915"/>
            <a:ext cx="1800200" cy="12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6329064" y="3625384"/>
            <a:ext cx="2707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Торгово-развлекательные комплексы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37076" y="2913054"/>
            <a:ext cx="2699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Административные здания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28485" y="4337714"/>
            <a:ext cx="2602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Спортивные объекты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81" y="1557471"/>
            <a:ext cx="5934688" cy="367172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315000" y="4707046"/>
            <a:ext cx="2721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Культурные объекты, музеи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9922" y="1488931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Технические параметры объекта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1777" y="1918660"/>
            <a:ext cx="4008556" cy="4770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Фундамент – кирпичный ленточный;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Наружные стены – ж/б панели;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Материал стен  </a:t>
            </a:r>
            <a:r>
              <a:rPr lang="ru-RU" sz="1600" u="sng" dirty="0" smtClean="0"/>
              <a:t>4-х этажное здание </a:t>
            </a:r>
          </a:p>
          <a:p>
            <a:r>
              <a:rPr lang="ru-RU" sz="1600" dirty="0" smtClean="0"/>
              <a:t>      (1-4 </a:t>
            </a:r>
            <a:r>
              <a:rPr lang="ru-RU" sz="1600" dirty="0" err="1" smtClean="0"/>
              <a:t>эт</a:t>
            </a:r>
            <a:r>
              <a:rPr lang="ru-RU" sz="1600" dirty="0" smtClean="0"/>
              <a:t>.) – панель ж/б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Материал стен </a:t>
            </a:r>
            <a:r>
              <a:rPr lang="ru-RU" sz="1600" u="sng" dirty="0" smtClean="0"/>
              <a:t>11-ти этажное здание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(9-11 </a:t>
            </a:r>
            <a:r>
              <a:rPr lang="ru-RU" sz="1600" dirty="0" err="1" smtClean="0"/>
              <a:t>эт</a:t>
            </a:r>
            <a:r>
              <a:rPr lang="ru-RU" sz="1600" dirty="0" smtClean="0"/>
              <a:t>.) – кирпич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Перекрытия – ж/б плиты;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Отопление – центральное;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ХВС – центральное;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ГВС – центральное;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Канализация – сброс в городскую сеть;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Вентиляция – естественная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Электрическая мощность – 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-  1-4 </a:t>
            </a:r>
            <a:r>
              <a:rPr lang="ru-RU" sz="1600" dirty="0" err="1" smtClean="0"/>
              <a:t>эт</a:t>
            </a:r>
            <a:r>
              <a:rPr lang="ru-RU" sz="1600" dirty="0" smtClean="0"/>
              <a:t>. здание - </a:t>
            </a:r>
            <a:r>
              <a:rPr lang="ru-RU" sz="1600" dirty="0"/>
              <a:t>81 кВт/ II </a:t>
            </a:r>
            <a:r>
              <a:rPr lang="ru-RU" sz="1600" dirty="0" smtClean="0"/>
              <a:t>категория; </a:t>
            </a:r>
            <a:endParaRPr lang="ru-RU" sz="1600" dirty="0"/>
          </a:p>
          <a:p>
            <a:r>
              <a:rPr lang="ru-RU" sz="1600" dirty="0" smtClean="0"/>
              <a:t>      -  9-11 </a:t>
            </a:r>
            <a:r>
              <a:rPr lang="ru-RU" sz="1600" dirty="0" err="1" smtClean="0"/>
              <a:t>эт</a:t>
            </a:r>
            <a:r>
              <a:rPr lang="ru-RU" sz="1600" dirty="0" smtClean="0"/>
              <a:t>. здание - 32,9 </a:t>
            </a:r>
            <a:r>
              <a:rPr lang="ru-RU" sz="1600" dirty="0"/>
              <a:t>кВт/II категория; </a:t>
            </a:r>
            <a:endParaRPr lang="ru-RU" sz="1600" dirty="0" smtClean="0"/>
          </a:p>
          <a:p>
            <a:r>
              <a:rPr lang="ru-RU" sz="1600" dirty="0" smtClean="0"/>
              <a:t>      -  освещение/16.6 </a:t>
            </a:r>
            <a:r>
              <a:rPr lang="ru-RU" sz="1600" dirty="0"/>
              <a:t>кВт/ II </a:t>
            </a:r>
            <a:r>
              <a:rPr lang="ru-RU" sz="1600" dirty="0" smtClean="0"/>
              <a:t>категория.</a:t>
            </a:r>
            <a:endParaRPr lang="ru-RU" sz="1600" dirty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630423" y="1488931"/>
            <a:ext cx="38559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Сведения об объекте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1888200"/>
            <a:ext cx="345512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Год постройки:  </a:t>
            </a:r>
          </a:p>
          <a:p>
            <a:r>
              <a:rPr lang="ru-RU" dirty="0" smtClean="0"/>
              <a:t>1990 год</a:t>
            </a:r>
          </a:p>
          <a:p>
            <a:endParaRPr lang="ru-RU" sz="1600" dirty="0" smtClean="0"/>
          </a:p>
          <a:p>
            <a:r>
              <a:rPr lang="ru-RU" b="1" dirty="0" smtClean="0"/>
              <a:t>Назначение:  </a:t>
            </a:r>
          </a:p>
          <a:p>
            <a:r>
              <a:rPr lang="ru-RU" dirty="0" smtClean="0"/>
              <a:t>нежилое</a:t>
            </a:r>
          </a:p>
          <a:p>
            <a:endParaRPr lang="ru-RU" sz="1600" dirty="0" smtClean="0"/>
          </a:p>
          <a:p>
            <a:r>
              <a:rPr lang="ru-RU" b="1" dirty="0" smtClean="0"/>
              <a:t>Право на объект:</a:t>
            </a:r>
            <a:r>
              <a:rPr lang="ru-RU" dirty="0" smtClean="0"/>
              <a:t>  </a:t>
            </a:r>
          </a:p>
          <a:p>
            <a:r>
              <a:rPr lang="ru-RU" dirty="0" smtClean="0"/>
              <a:t>Собственность</a:t>
            </a:r>
          </a:p>
          <a:p>
            <a:endParaRPr lang="ru-RU" sz="1600" dirty="0" smtClean="0"/>
          </a:p>
          <a:p>
            <a:r>
              <a:rPr lang="ru-RU" b="1" dirty="0" smtClean="0"/>
              <a:t>Площадь помещений в собственности:</a:t>
            </a:r>
            <a:r>
              <a:rPr lang="ru-RU" dirty="0" smtClean="0"/>
              <a:t>  </a:t>
            </a:r>
            <a:endParaRPr lang="ru-RU" dirty="0"/>
          </a:p>
          <a:p>
            <a:r>
              <a:rPr lang="ru-RU" dirty="0" smtClean="0"/>
              <a:t>4-х этажное здание (1-4 </a:t>
            </a:r>
            <a:r>
              <a:rPr lang="ru-RU" dirty="0" err="1" smtClean="0"/>
              <a:t>эт</a:t>
            </a:r>
            <a:r>
              <a:rPr lang="ru-RU" dirty="0" smtClean="0"/>
              <a:t>.) – 1807,50 </a:t>
            </a:r>
            <a:r>
              <a:rPr lang="ru-RU" dirty="0" err="1" smtClean="0"/>
              <a:t>кв.м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11-ти этажное </a:t>
            </a:r>
            <a:r>
              <a:rPr lang="ru-RU" dirty="0"/>
              <a:t>здание </a:t>
            </a:r>
            <a:r>
              <a:rPr lang="ru-RU" dirty="0" smtClean="0"/>
              <a:t>(9-11 </a:t>
            </a:r>
            <a:r>
              <a:rPr lang="ru-RU" dirty="0" err="1" smtClean="0"/>
              <a:t>эт</a:t>
            </a:r>
            <a:r>
              <a:rPr lang="ru-RU" dirty="0" smtClean="0"/>
              <a:t>.) – 719,50 </a:t>
            </a:r>
            <a:r>
              <a:rPr lang="ru-RU" dirty="0" err="1"/>
              <a:t>кв.м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4" y="44624"/>
            <a:ext cx="1800200" cy="12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3995936" y="1"/>
            <a:ext cx="5124916" cy="9807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 объекта недвижимости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7"/>
          <p:cNvSpPr>
            <a:spLocks noChangeArrowheads="1"/>
          </p:cNvSpPr>
          <p:nvPr/>
        </p:nvSpPr>
        <p:spPr bwMode="auto">
          <a:xfrm>
            <a:off x="0" y="6381750"/>
            <a:ext cx="2268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Lucida Sans Unicode" pitchFamily="34" charset="0"/>
              </a:rPr>
              <a:t>Ул. Большевистская,60</a:t>
            </a:r>
          </a:p>
        </p:txBody>
      </p:sp>
      <p:sp>
        <p:nvSpPr>
          <p:cNvPr id="11268" name="Прямоугольник 8"/>
          <p:cNvSpPr>
            <a:spLocks noChangeArrowheads="1"/>
          </p:cNvSpPr>
          <p:nvPr/>
        </p:nvSpPr>
        <p:spPr bwMode="auto">
          <a:xfrm>
            <a:off x="4499992" y="357167"/>
            <a:ext cx="4429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Планировка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подвала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0200" cy="12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1628800"/>
            <a:ext cx="8540833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7"/>
          <p:cNvSpPr>
            <a:spLocks noChangeArrowheads="1"/>
          </p:cNvSpPr>
          <p:nvPr/>
        </p:nvSpPr>
        <p:spPr bwMode="auto">
          <a:xfrm>
            <a:off x="0" y="6381750"/>
            <a:ext cx="2268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Lucida Sans Unicode" pitchFamily="34" charset="0"/>
              </a:rPr>
              <a:t>Ул. Большевистская,60</a:t>
            </a:r>
          </a:p>
        </p:txBody>
      </p:sp>
      <p:sp>
        <p:nvSpPr>
          <p:cNvPr id="11268" name="Прямоугольник 8"/>
          <p:cNvSpPr>
            <a:spLocks noChangeArrowheads="1"/>
          </p:cNvSpPr>
          <p:nvPr/>
        </p:nvSpPr>
        <p:spPr bwMode="auto">
          <a:xfrm>
            <a:off x="4662636" y="107519"/>
            <a:ext cx="42857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Планировка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1-го этажа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0200" cy="12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481990" y="1844824"/>
            <a:ext cx="432403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731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7"/>
          <p:cNvSpPr>
            <a:spLocks noChangeArrowheads="1"/>
          </p:cNvSpPr>
          <p:nvPr/>
        </p:nvSpPr>
        <p:spPr bwMode="auto">
          <a:xfrm>
            <a:off x="0" y="6381750"/>
            <a:ext cx="2268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Lucida Sans Unicode" pitchFamily="34" charset="0"/>
              </a:rPr>
              <a:t>Ул. Большевистская,60</a:t>
            </a:r>
          </a:p>
        </p:txBody>
      </p:sp>
      <p:sp>
        <p:nvSpPr>
          <p:cNvPr id="11268" name="Прямоугольник 8"/>
          <p:cNvSpPr>
            <a:spLocks noChangeArrowheads="1"/>
          </p:cNvSpPr>
          <p:nvPr/>
        </p:nvSpPr>
        <p:spPr bwMode="auto">
          <a:xfrm>
            <a:off x="4644008" y="357167"/>
            <a:ext cx="42857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Планировка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2-го этажа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0200" cy="12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484783"/>
            <a:ext cx="6336704" cy="462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1514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7"/>
          <p:cNvSpPr>
            <a:spLocks noChangeArrowheads="1"/>
          </p:cNvSpPr>
          <p:nvPr/>
        </p:nvSpPr>
        <p:spPr bwMode="auto">
          <a:xfrm>
            <a:off x="0" y="6381750"/>
            <a:ext cx="2268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Lucida Sans Unicode" pitchFamily="34" charset="0"/>
              </a:rPr>
              <a:t>Ул. Большевистская,60</a:t>
            </a:r>
          </a:p>
        </p:txBody>
      </p:sp>
      <p:sp>
        <p:nvSpPr>
          <p:cNvPr id="11268" name="Прямоугольник 8"/>
          <p:cNvSpPr>
            <a:spLocks noChangeArrowheads="1"/>
          </p:cNvSpPr>
          <p:nvPr/>
        </p:nvSpPr>
        <p:spPr bwMode="auto">
          <a:xfrm>
            <a:off x="4644008" y="357167"/>
            <a:ext cx="42857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Планировка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3-го этажа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0200" cy="12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556792"/>
            <a:ext cx="8509248" cy="391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564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7"/>
          <p:cNvSpPr>
            <a:spLocks noChangeArrowheads="1"/>
          </p:cNvSpPr>
          <p:nvPr/>
        </p:nvSpPr>
        <p:spPr bwMode="auto">
          <a:xfrm>
            <a:off x="0" y="6381750"/>
            <a:ext cx="2268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Lucida Sans Unicode" pitchFamily="34" charset="0"/>
              </a:rPr>
              <a:t>Ул. Большевистская,60</a:t>
            </a:r>
          </a:p>
        </p:txBody>
      </p:sp>
      <p:sp>
        <p:nvSpPr>
          <p:cNvPr id="11268" name="Прямоугольник 8"/>
          <p:cNvSpPr>
            <a:spLocks noChangeArrowheads="1"/>
          </p:cNvSpPr>
          <p:nvPr/>
        </p:nvSpPr>
        <p:spPr bwMode="auto">
          <a:xfrm>
            <a:off x="4644008" y="357167"/>
            <a:ext cx="42857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Планировка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4-го этажа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0200" cy="12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588" y="1340768"/>
            <a:ext cx="6070840" cy="486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9281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7"/>
          <p:cNvSpPr>
            <a:spLocks noChangeArrowheads="1"/>
          </p:cNvSpPr>
          <p:nvPr/>
        </p:nvSpPr>
        <p:spPr bwMode="auto">
          <a:xfrm>
            <a:off x="0" y="6381750"/>
            <a:ext cx="2268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Lucida Sans Unicode" pitchFamily="34" charset="0"/>
              </a:rPr>
              <a:t>Ул. Большевистская,60</a:t>
            </a:r>
          </a:p>
        </p:txBody>
      </p:sp>
      <p:sp>
        <p:nvSpPr>
          <p:cNvPr id="11268" name="Прямоугольник 8"/>
          <p:cNvSpPr>
            <a:spLocks noChangeArrowheads="1"/>
          </p:cNvSpPr>
          <p:nvPr/>
        </p:nvSpPr>
        <p:spPr bwMode="auto">
          <a:xfrm>
            <a:off x="4788024" y="260648"/>
            <a:ext cx="41416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Планировка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9-го этажа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0200" cy="12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211" y="1715875"/>
            <a:ext cx="6395876" cy="387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79578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316</Words>
  <Application>Microsoft Office PowerPoint</Application>
  <PresentationFormat>Экран (4:3)</PresentationFormat>
  <Paragraphs>102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Офисные помещения в 4-х и 11-ти  этажных зданиях,  общая S –  2527 кв. м.</vt:lpstr>
      <vt:lpstr>Инфраструктура в шаговой доступности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Шуваев А.В.</dc:creator>
  <cp:lastModifiedBy>Баева</cp:lastModifiedBy>
  <cp:revision>79</cp:revision>
  <dcterms:created xsi:type="dcterms:W3CDTF">2020-07-23T04:45:30Z</dcterms:created>
  <dcterms:modified xsi:type="dcterms:W3CDTF">2020-10-07T13:23:24Z</dcterms:modified>
</cp:coreProperties>
</file>