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2" r:id="rId6"/>
    <p:sldId id="264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8EDB3-75F2-4B5B-84FE-44103FAA1D0E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684C5-145E-4CCC-85D8-3BC29CB6D3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684C5-145E-4CCC-85D8-3BC29CB6D34C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3240" y="142853"/>
            <a:ext cx="5857916" cy="50006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Офисные помещения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общ  – 1 751,40 кв.м.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278608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2714620"/>
            <a:ext cx="3143240" cy="14465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АДРЕС:</a:t>
            </a:r>
          </a:p>
          <a:p>
            <a:pPr algn="ctr"/>
            <a:r>
              <a:rPr lang="ru-RU" sz="2200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Самарская область,</a:t>
            </a:r>
          </a:p>
          <a:p>
            <a:pPr algn="ctr"/>
            <a:r>
              <a:rPr lang="ru-RU" sz="2200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г. Тольятти,</a:t>
            </a:r>
          </a:p>
          <a:p>
            <a:pPr algn="ctr"/>
            <a:r>
              <a:rPr lang="ru-RU" sz="2200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ул. Голосова, д. 32А  </a:t>
            </a:r>
            <a:endParaRPr lang="ru-RU" sz="2200" b="1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" name="Picture 3" descr="C:\Users\Шуваев\Desktop\ИНЖЕНЕР ПО Э ЗиС\ТОЛЬЯТТИ\ФОТО ВХ. группы\CGQE141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642918"/>
            <a:ext cx="5857916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274638"/>
            <a:ext cx="5143536" cy="101122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Описание объекта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314327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57158" y="2285992"/>
            <a:ext cx="392909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Описание конструктивных элементов (параметров)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3000373"/>
            <a:ext cx="3929090" cy="329320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Фундамент – ж/бетонные блоки;</a:t>
            </a:r>
          </a:p>
          <a:p>
            <a:r>
              <a:rPr lang="ru-RU" sz="1600" dirty="0" smtClean="0"/>
              <a:t>Наружные стены – кирпичные;</a:t>
            </a:r>
          </a:p>
          <a:p>
            <a:r>
              <a:rPr lang="ru-RU" sz="1600" dirty="0" smtClean="0"/>
              <a:t>Перекрытия – ж/бетонные плиты;</a:t>
            </a:r>
          </a:p>
          <a:p>
            <a:r>
              <a:rPr lang="ru-RU" sz="1600" dirty="0" smtClean="0"/>
              <a:t>Крыша – рулонная;</a:t>
            </a:r>
          </a:p>
          <a:p>
            <a:r>
              <a:rPr lang="ru-RU" sz="1600" dirty="0" smtClean="0"/>
              <a:t>Система отопления – от городской сети;</a:t>
            </a:r>
          </a:p>
          <a:p>
            <a:r>
              <a:rPr lang="ru-RU" sz="1600" dirty="0" smtClean="0"/>
              <a:t>ХВС, ГВС – от городской сети;</a:t>
            </a:r>
          </a:p>
          <a:p>
            <a:r>
              <a:rPr lang="ru-RU" sz="1600" dirty="0" smtClean="0"/>
              <a:t>Канализация – сброс в городскую сеть;</a:t>
            </a:r>
          </a:p>
          <a:p>
            <a:r>
              <a:rPr lang="ru-RU" sz="1600" dirty="0" smtClean="0"/>
              <a:t>Электрическая мощность – 86,1 кВт.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643438" y="2285992"/>
            <a:ext cx="4214842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Сведения об объекте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643438" y="3000372"/>
            <a:ext cx="4214842" cy="33030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ЛИТЕР А</a:t>
            </a:r>
          </a:p>
          <a:p>
            <a:r>
              <a:rPr lang="ru-RU" sz="1600" dirty="0" smtClean="0"/>
              <a:t>Год постройки – 1998 год;</a:t>
            </a:r>
          </a:p>
          <a:p>
            <a:r>
              <a:rPr lang="ru-RU" sz="1600" dirty="0" smtClean="0"/>
              <a:t>Группа капитальности – </a:t>
            </a:r>
            <a:r>
              <a:rPr lang="en-US" sz="1600" dirty="0" smtClean="0"/>
              <a:t>I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Процент износа – 7 %;</a:t>
            </a:r>
          </a:p>
          <a:p>
            <a:r>
              <a:rPr lang="ru-RU" sz="1600" dirty="0" smtClean="0"/>
              <a:t>Назначение – административно-управленческое</a:t>
            </a:r>
          </a:p>
          <a:p>
            <a:r>
              <a:rPr lang="ru-RU" sz="1600" dirty="0" smtClean="0"/>
              <a:t>Право на объект – собственность;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57686" y="116632"/>
            <a:ext cx="4572032" cy="108012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Инфраструктура в шаговой доступности: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Прямоугольник 3"/>
          <p:cNvSpPr>
            <a:spLocks noChangeArrowheads="1"/>
          </p:cNvSpPr>
          <p:nvPr/>
        </p:nvSpPr>
        <p:spPr bwMode="auto">
          <a:xfrm>
            <a:off x="323850" y="6165850"/>
            <a:ext cx="2305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Lucida Sans Unicode" pitchFamily="34" charset="0"/>
              </a:rPr>
              <a:t>Локация</a:t>
            </a:r>
          </a:p>
          <a:p>
            <a:r>
              <a:rPr lang="ru-RU" sz="1400" dirty="0">
                <a:solidFill>
                  <a:schemeClr val="bg1"/>
                </a:solidFill>
                <a:latin typeface="Lucida Sans Unicode" pitchFamily="34" charset="0"/>
              </a:rPr>
              <a:t>Ул. Большевистская, 60</a:t>
            </a:r>
          </a:p>
        </p:txBody>
      </p:sp>
      <p:pic>
        <p:nvPicPr>
          <p:cNvPr id="10244" name="Рисунок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221457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6500826" y="1571612"/>
            <a:ext cx="2428892" cy="9239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Остановки общественного транспорта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508625" y="1628775"/>
            <a:ext cx="30988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_AvanteLtNr" panose="020B0104020202020204" pitchFamily="34" charset="-52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a_AvanteLtNr" panose="020B010402020202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  <a:latin typeface="a_AvanteLtNr" panose="020B0104020202020204"/>
              <a:cs typeface="+mn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500826" y="3071810"/>
            <a:ext cx="2428892" cy="6461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Медицинские учреждения </a:t>
            </a:r>
          </a:p>
        </p:txBody>
      </p:sp>
      <p:pic>
        <p:nvPicPr>
          <p:cNvPr id="10251" name="Рисунок 2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237288"/>
            <a:ext cx="3603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571611"/>
            <a:ext cx="6286543" cy="514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205105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Прямоугольник 8"/>
          <p:cNvSpPr>
            <a:spLocks noChangeArrowheads="1"/>
          </p:cNvSpPr>
          <p:nvPr/>
        </p:nvSpPr>
        <p:spPr bwMode="auto">
          <a:xfrm>
            <a:off x="3071802" y="357166"/>
            <a:ext cx="5786478" cy="7694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 подвального помещения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1" y="1785926"/>
            <a:ext cx="857256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205105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Прямоугольник 8"/>
          <p:cNvSpPr>
            <a:spLocks noChangeArrowheads="1"/>
          </p:cNvSpPr>
          <p:nvPr/>
        </p:nvSpPr>
        <p:spPr bwMode="auto">
          <a:xfrm>
            <a:off x="3071802" y="357166"/>
            <a:ext cx="5857916" cy="7694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 первого этажа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9" y="1785926"/>
            <a:ext cx="857256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205105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Прямоугольник 7"/>
          <p:cNvSpPr>
            <a:spLocks noChangeArrowheads="1"/>
          </p:cNvSpPr>
          <p:nvPr/>
        </p:nvSpPr>
        <p:spPr bwMode="auto">
          <a:xfrm>
            <a:off x="0" y="6381750"/>
            <a:ext cx="22685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Lucida Sans Unicode" pitchFamily="34" charset="0"/>
              </a:rPr>
              <a:t>0</a:t>
            </a:r>
            <a:endParaRPr lang="ru-RU" sz="16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11268" name="Прямоугольник 8"/>
          <p:cNvSpPr>
            <a:spLocks noChangeArrowheads="1"/>
          </p:cNvSpPr>
          <p:nvPr/>
        </p:nvSpPr>
        <p:spPr bwMode="auto">
          <a:xfrm>
            <a:off x="3071802" y="357166"/>
            <a:ext cx="5857916" cy="7694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 второго этажа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857364"/>
            <a:ext cx="871543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205105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Прямоугольник 8"/>
          <p:cNvSpPr>
            <a:spLocks noChangeArrowheads="1"/>
          </p:cNvSpPr>
          <p:nvPr/>
        </p:nvSpPr>
        <p:spPr bwMode="auto">
          <a:xfrm>
            <a:off x="3071802" y="357166"/>
            <a:ext cx="5715040" cy="7694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 третьего этажа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857364"/>
            <a:ext cx="8429683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142</Words>
  <PresentationFormat>Экран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Офисные помещения Sобщ  – 1 751,40 кв.м.</vt:lpstr>
      <vt:lpstr>Описание объекта</vt:lpstr>
      <vt:lpstr>Инфраструктура в шаговой доступности: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Шуваев А.В.</dc:creator>
  <cp:lastModifiedBy>Баева</cp:lastModifiedBy>
  <cp:revision>64</cp:revision>
  <dcterms:created xsi:type="dcterms:W3CDTF">2020-07-23T04:45:30Z</dcterms:created>
  <dcterms:modified xsi:type="dcterms:W3CDTF">2020-10-07T13:25:27Z</dcterms:modified>
</cp:coreProperties>
</file>