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17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8EDB3-75F2-4B5B-84FE-44103FAA1D0E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684C5-145E-4CCC-85D8-3BC29CB6D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684C5-145E-4CCC-85D8-3BC29CB6D34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7554" y="142853"/>
            <a:ext cx="5643602" cy="50006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Офисные помещения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общ  (2 этажа) – 703,8кв.м, гараж –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104,92кв.м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278608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2714620"/>
            <a:ext cx="3357554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АДРЕС:</a:t>
            </a:r>
          </a:p>
          <a:p>
            <a:pPr algn="ctr"/>
            <a:r>
              <a:rPr lang="ru-RU" sz="2200" b="1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Республика Калмыкия,</a:t>
            </a:r>
          </a:p>
          <a:p>
            <a:pPr algn="ctr"/>
            <a:r>
              <a:rPr lang="ru-RU" sz="2200" b="1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г. Элиста,</a:t>
            </a:r>
          </a:p>
          <a:p>
            <a:pPr algn="ctr"/>
            <a:r>
              <a:rPr lang="ru-RU" sz="2200" b="1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ул. Хрущева, д. 21  </a:t>
            </a:r>
            <a:endParaRPr lang="ru-RU" sz="2200" b="1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7554" y="709554"/>
            <a:ext cx="5676661" cy="50237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4" y="274638"/>
            <a:ext cx="4972056" cy="79690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Описание объекта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314327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614834" y="2204864"/>
            <a:ext cx="4071966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Сведения об объекте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614834" y="2996951"/>
            <a:ext cx="4043366" cy="31700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Здание:</a:t>
            </a:r>
          </a:p>
          <a:p>
            <a:r>
              <a:rPr lang="ru-RU" sz="1600" dirty="0" smtClean="0"/>
              <a:t>Площадь – 703,8кв.м.</a:t>
            </a:r>
          </a:p>
          <a:p>
            <a:r>
              <a:rPr lang="ru-RU" sz="1600" dirty="0" smtClean="0"/>
              <a:t>Право на объект – собственность;</a:t>
            </a:r>
          </a:p>
          <a:p>
            <a:r>
              <a:rPr lang="ru-RU" sz="1600" b="1" dirty="0" smtClean="0"/>
              <a:t>Гараж:</a:t>
            </a:r>
          </a:p>
          <a:p>
            <a:r>
              <a:rPr lang="ru-RU" sz="1600" dirty="0"/>
              <a:t>Площадь – </a:t>
            </a:r>
            <a:r>
              <a:rPr lang="ru-RU" sz="1600" dirty="0" smtClean="0"/>
              <a:t>104,92</a:t>
            </a:r>
            <a:r>
              <a:rPr lang="ru-RU" sz="1600" dirty="0"/>
              <a:t>кв.м.</a:t>
            </a:r>
          </a:p>
          <a:p>
            <a:r>
              <a:rPr lang="ru-RU" sz="1600" dirty="0"/>
              <a:t>Право на объект – собственность;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85720" y="2996951"/>
            <a:ext cx="4043366" cy="329320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Несущие </a:t>
            </a:r>
            <a:r>
              <a:rPr lang="ru-RU" sz="1600" dirty="0"/>
              <a:t>конструкции :</a:t>
            </a:r>
          </a:p>
          <a:p>
            <a:r>
              <a:rPr lang="ru-RU" sz="1600" dirty="0"/>
              <a:t>-перегородки кирпичные, </a:t>
            </a:r>
          </a:p>
          <a:p>
            <a:r>
              <a:rPr lang="ru-RU" sz="1600" dirty="0"/>
              <a:t>-стены кирпичные, облиц. керамич. кирпич</a:t>
            </a:r>
            <a:r>
              <a:rPr lang="ru-RU" sz="1600" dirty="0" smtClean="0"/>
              <a:t>.;</a:t>
            </a:r>
          </a:p>
          <a:p>
            <a:r>
              <a:rPr lang="ru-RU" sz="1600" dirty="0"/>
              <a:t>-лестничные марши;</a:t>
            </a:r>
          </a:p>
          <a:p>
            <a:r>
              <a:rPr lang="ru-RU" sz="1600" dirty="0"/>
              <a:t>-перекрытие междуэтажное железобетонные </a:t>
            </a:r>
            <a:r>
              <a:rPr lang="ru-RU" sz="1600" dirty="0" smtClean="0"/>
              <a:t>плиты</a:t>
            </a:r>
            <a:endParaRPr lang="ru-RU" sz="1600" dirty="0"/>
          </a:p>
          <a:p>
            <a:r>
              <a:rPr lang="ru-RU" sz="1600" dirty="0"/>
              <a:t>Электрическая мощность –85 кВт</a:t>
            </a:r>
          </a:p>
          <a:p>
            <a:r>
              <a:rPr lang="ru-RU" sz="1600" dirty="0" smtClean="0"/>
              <a:t>Отопление </a:t>
            </a:r>
            <a:r>
              <a:rPr lang="ru-RU" sz="1600" dirty="0"/>
              <a:t>–от групповой котельной</a:t>
            </a:r>
          </a:p>
          <a:p>
            <a:r>
              <a:rPr lang="ru-RU" sz="1600" dirty="0" smtClean="0"/>
              <a:t>Водопровод </a:t>
            </a:r>
            <a:r>
              <a:rPr lang="ru-RU" sz="1600" dirty="0"/>
              <a:t>(ГВС, ХВС)  -от городской сети</a:t>
            </a:r>
          </a:p>
          <a:p>
            <a:r>
              <a:rPr lang="ru-RU" sz="1600" dirty="0" smtClean="0"/>
              <a:t>Канализация </a:t>
            </a:r>
            <a:r>
              <a:rPr lang="ru-RU" sz="1600" dirty="0"/>
              <a:t>–сброс в городскую сеть</a:t>
            </a:r>
          </a:p>
          <a:p>
            <a:r>
              <a:rPr lang="ru-RU" sz="1600" dirty="0" smtClean="0"/>
              <a:t>Вентиляция </a:t>
            </a:r>
            <a:r>
              <a:rPr lang="ru-RU" sz="1600" dirty="0"/>
              <a:t>–естественная</a:t>
            </a:r>
          </a:p>
          <a:p>
            <a:r>
              <a:rPr lang="ru-RU" sz="1600" dirty="0" smtClean="0"/>
              <a:t>Хорошее </a:t>
            </a:r>
            <a:r>
              <a:rPr lang="ru-RU" sz="1600" dirty="0"/>
              <a:t>состояние </a:t>
            </a:r>
            <a:r>
              <a:rPr lang="ru-RU" sz="1600" dirty="0" smtClean="0"/>
              <a:t>объекта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257120" y="2204864"/>
            <a:ext cx="4071966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Технические параметры объекта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57686" y="116632"/>
            <a:ext cx="4500594" cy="108012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Инфраструктура в шаговой доступности:</a:t>
            </a:r>
            <a:endParaRPr lang="ru-RU" sz="24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Прямоугольник 3"/>
          <p:cNvSpPr>
            <a:spLocks noChangeArrowheads="1"/>
          </p:cNvSpPr>
          <p:nvPr/>
        </p:nvSpPr>
        <p:spPr bwMode="auto">
          <a:xfrm>
            <a:off x="323850" y="6165850"/>
            <a:ext cx="23050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Lucida Sans Unicode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Lucida Sans Unicode" pitchFamily="34" charset="0"/>
              </a:rPr>
              <a:t>Большевистская, 60</a:t>
            </a:r>
          </a:p>
        </p:txBody>
      </p:sp>
      <p:pic>
        <p:nvPicPr>
          <p:cNvPr id="10244" name="Рисунок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221457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6516688" y="1268413"/>
            <a:ext cx="2341592" cy="9239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Остановки общественного транспорта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508625" y="1628775"/>
            <a:ext cx="30988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_AvanteLtNr" panose="020B0104020202020204" pitchFamily="34" charset="-52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2">
                  <a:lumMod val="50000"/>
                </a:schemeClr>
              </a:solidFill>
              <a:latin typeface="a_AvanteLtNr" panose="020B01040202020202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latin typeface="a_AvanteLtNr" panose="020B0104020202020204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16689" y="2500305"/>
            <a:ext cx="2341592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Учебные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заведения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516688" y="3213100"/>
            <a:ext cx="2341592" cy="64611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Медицинские учреждения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516688" y="4149725"/>
            <a:ext cx="2341591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Торгово-развлекательные объекты</a:t>
            </a:r>
          </a:p>
        </p:txBody>
      </p:sp>
      <p:pic>
        <p:nvPicPr>
          <p:cNvPr id="10251" name="Рисунок 2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237288"/>
            <a:ext cx="36036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68" y="1857364"/>
            <a:ext cx="6074763" cy="394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7"/>
          <p:cNvSpPr>
            <a:spLocks noChangeArrowheads="1"/>
          </p:cNvSpPr>
          <p:nvPr/>
        </p:nvSpPr>
        <p:spPr bwMode="auto">
          <a:xfrm>
            <a:off x="0" y="6381750"/>
            <a:ext cx="2268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Lucida Sans Unicode" pitchFamily="34" charset="0"/>
              </a:rPr>
              <a:t>Ул. Большевистская,60</a:t>
            </a: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3428992" y="357166"/>
            <a:ext cx="5500726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Литер №1 цоколь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627164"/>
            <a:ext cx="8606189" cy="49701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7"/>
          <p:cNvSpPr>
            <a:spLocks noChangeArrowheads="1"/>
          </p:cNvSpPr>
          <p:nvPr/>
        </p:nvSpPr>
        <p:spPr bwMode="auto">
          <a:xfrm>
            <a:off x="0" y="6381750"/>
            <a:ext cx="22685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600" dirty="0">
              <a:solidFill>
                <a:schemeClr val="bg1"/>
              </a:solidFill>
              <a:latin typeface="Lucida Sans Unicode" pitchFamily="34" charset="0"/>
            </a:endParaRP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3428992" y="357166"/>
            <a:ext cx="5500726" cy="10156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Литер №1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этаж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772816"/>
            <a:ext cx="8715436" cy="46089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7"/>
          <p:cNvSpPr>
            <a:spLocks noChangeArrowheads="1"/>
          </p:cNvSpPr>
          <p:nvPr/>
        </p:nvSpPr>
        <p:spPr bwMode="auto">
          <a:xfrm>
            <a:off x="0" y="6381750"/>
            <a:ext cx="2268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Lucida Sans Unicode" pitchFamily="34" charset="0"/>
              </a:rPr>
              <a:t>Ул. Большевистская,60</a:t>
            </a: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3428992" y="357166"/>
            <a:ext cx="5500726" cy="10156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Литер №1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этаж</a:t>
            </a: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772816"/>
            <a:ext cx="8715436" cy="48245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7"/>
          <p:cNvSpPr>
            <a:spLocks noChangeArrowheads="1"/>
          </p:cNvSpPr>
          <p:nvPr/>
        </p:nvSpPr>
        <p:spPr bwMode="auto">
          <a:xfrm>
            <a:off x="0" y="6381750"/>
            <a:ext cx="2268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Lucida Sans Unicode" pitchFamily="34" charset="0"/>
              </a:rPr>
              <a:t>Ул. Большевистская,60</a:t>
            </a: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3428992" y="357166"/>
            <a:ext cx="5500726" cy="10156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Литер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№2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этаж</a:t>
            </a: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916832"/>
            <a:ext cx="8715436" cy="46085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169</Words>
  <Application>Microsoft Office PowerPoint</Application>
  <PresentationFormat>Экран (4:3)</PresentationFormat>
  <Paragraphs>47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Офисные помещения Sобщ  (2 этажа) – 703,8кв.м, гараж – 104,92кв.м</vt:lpstr>
      <vt:lpstr>Описание объекта</vt:lpstr>
      <vt:lpstr>Инфраструктура в шаговой доступности: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Шуваев А.В.</dc:creator>
  <cp:lastModifiedBy>Баева</cp:lastModifiedBy>
  <cp:revision>55</cp:revision>
  <dcterms:created xsi:type="dcterms:W3CDTF">2020-07-23T04:45:30Z</dcterms:created>
  <dcterms:modified xsi:type="dcterms:W3CDTF">2020-10-07T13:26:01Z</dcterms:modified>
</cp:coreProperties>
</file>