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4" r:id="rId4"/>
    <p:sldId id="273" r:id="rId5"/>
    <p:sldId id="275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8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717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8EDB3-75F2-4B5B-84FE-44103FAA1D0E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684C5-145E-4CCC-85D8-3BC29CB6D3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684C5-145E-4CCC-85D8-3BC29CB6D34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142853"/>
            <a:ext cx="5643602" cy="500066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Офисные помещения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  (3 этажа) – 1126,7 кв.м.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278608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07504" y="2714620"/>
            <a:ext cx="3250050" cy="1446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АДРЕС:</a:t>
            </a:r>
          </a:p>
          <a:p>
            <a:pPr algn="ctr"/>
            <a:r>
              <a:rPr lang="ru-RU" sz="2200" b="1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Краснодарский край,</a:t>
            </a:r>
          </a:p>
          <a:p>
            <a:pPr algn="ctr"/>
            <a:r>
              <a:rPr lang="ru-RU" sz="2200" b="1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г. Сочи,</a:t>
            </a:r>
          </a:p>
          <a:p>
            <a:pPr algn="ctr"/>
            <a:r>
              <a:rPr lang="ru-RU" sz="2200" b="1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ул. Туапсинская, д. 21  </a:t>
            </a:r>
            <a:endParaRPr lang="ru-RU" sz="2200" b="1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764704"/>
            <a:ext cx="5602208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4" y="274638"/>
            <a:ext cx="4972056" cy="79690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Описание объекта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14327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8596" y="2285992"/>
            <a:ext cx="3857652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Описание конструктивных элементов (параметров)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2540" y="3000372"/>
            <a:ext cx="3783364" cy="35394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Фундамент – бетонный ленточный;</a:t>
            </a:r>
          </a:p>
          <a:p>
            <a:r>
              <a:rPr lang="ru-RU" sz="1600" dirty="0" smtClean="0"/>
              <a:t>Наружные стены – кирпичные;</a:t>
            </a:r>
          </a:p>
          <a:p>
            <a:r>
              <a:rPr lang="ru-RU" sz="1600" dirty="0" smtClean="0"/>
              <a:t>Внутренние стены – кирпичные;</a:t>
            </a:r>
          </a:p>
          <a:p>
            <a:r>
              <a:rPr lang="ru-RU" sz="1600" dirty="0" smtClean="0"/>
              <a:t>Перегородки – гипсокартон, кирпичные;</a:t>
            </a:r>
          </a:p>
          <a:p>
            <a:r>
              <a:rPr lang="ru-RU" sz="1600" dirty="0" smtClean="0"/>
              <a:t>Перекрытия чердачные – ж/бетонные;</a:t>
            </a:r>
          </a:p>
          <a:p>
            <a:r>
              <a:rPr lang="ru-RU" sz="1600" dirty="0" smtClean="0"/>
              <a:t>Крыша – металлочерепица;</a:t>
            </a:r>
          </a:p>
          <a:p>
            <a:r>
              <a:rPr lang="ru-RU" sz="1600" dirty="0" smtClean="0"/>
              <a:t>Конструкция крыши – стропила деревянные;</a:t>
            </a:r>
          </a:p>
          <a:p>
            <a:r>
              <a:rPr lang="ru-RU" sz="1600" dirty="0" smtClean="0"/>
              <a:t>Система отопления – АГВ и др.;</a:t>
            </a:r>
          </a:p>
          <a:p>
            <a:r>
              <a:rPr lang="ru-RU" sz="1600" dirty="0" smtClean="0"/>
              <a:t>Электропроводка – скрытая проводка;</a:t>
            </a:r>
          </a:p>
          <a:p>
            <a:r>
              <a:rPr lang="ru-RU" sz="1600" dirty="0" smtClean="0"/>
              <a:t>ХВС – от городской сети;</a:t>
            </a:r>
          </a:p>
          <a:p>
            <a:r>
              <a:rPr lang="ru-RU" sz="1600" dirty="0" smtClean="0"/>
              <a:t>ГВС – от колонок;</a:t>
            </a:r>
          </a:p>
          <a:p>
            <a:r>
              <a:rPr lang="ru-RU" sz="1600" dirty="0" smtClean="0"/>
              <a:t>Канализация – общесплавная;</a:t>
            </a:r>
          </a:p>
          <a:p>
            <a:r>
              <a:rPr lang="ru-RU" sz="1600" dirty="0" smtClean="0"/>
              <a:t>Ванна и душ – с газ./электр. колонкой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3438" y="2285992"/>
            <a:ext cx="407196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Сведения об объекте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643438" y="3000372"/>
            <a:ext cx="4071966" cy="34470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ЛИТЕР А</a:t>
            </a:r>
          </a:p>
          <a:p>
            <a:r>
              <a:rPr lang="ru-RU" sz="1600" dirty="0" smtClean="0"/>
              <a:t>Площадь – 535,2 кв. м;</a:t>
            </a:r>
          </a:p>
          <a:p>
            <a:r>
              <a:rPr lang="ru-RU" sz="1600" dirty="0"/>
              <a:t>Число этажей – </a:t>
            </a:r>
            <a:r>
              <a:rPr lang="ru-RU" sz="1600" dirty="0" smtClean="0"/>
              <a:t>2 </a:t>
            </a:r>
            <a:r>
              <a:rPr lang="ru-RU" sz="1600" dirty="0"/>
              <a:t>(в т.ч. 0 подземн</a:t>
            </a:r>
            <a:r>
              <a:rPr lang="ru-RU" sz="1600" dirty="0" smtClean="0"/>
              <a:t>.)</a:t>
            </a:r>
          </a:p>
          <a:p>
            <a:r>
              <a:rPr lang="ru-RU" sz="1600" dirty="0" smtClean="0"/>
              <a:t>Год постройки – 1972 год;</a:t>
            </a:r>
          </a:p>
          <a:p>
            <a:r>
              <a:rPr lang="ru-RU" sz="1600" dirty="0" smtClean="0"/>
              <a:t>Группа капитальности – </a:t>
            </a:r>
            <a:r>
              <a:rPr lang="en-US" sz="1600" dirty="0" smtClean="0"/>
              <a:t>I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Процент износа – 19 %;</a:t>
            </a:r>
          </a:p>
          <a:p>
            <a:r>
              <a:rPr lang="ru-RU" sz="1600" dirty="0" smtClean="0"/>
              <a:t>Назначение – </a:t>
            </a:r>
            <a:r>
              <a:rPr lang="ru-RU" sz="1600" dirty="0"/>
              <a:t>ш</a:t>
            </a:r>
            <a:r>
              <a:rPr lang="ru-RU" sz="1600" dirty="0" smtClean="0"/>
              <a:t>вейный цех 2-х этажный;</a:t>
            </a:r>
          </a:p>
          <a:p>
            <a:r>
              <a:rPr lang="ru-RU" sz="1600" dirty="0" smtClean="0"/>
              <a:t>Использование – административное;</a:t>
            </a:r>
          </a:p>
          <a:p>
            <a:r>
              <a:rPr lang="ru-RU" sz="1600" dirty="0" smtClean="0"/>
              <a:t>Право на объект – собственность;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4" y="274638"/>
            <a:ext cx="4972056" cy="79690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Описание объекта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14327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8596" y="2285992"/>
            <a:ext cx="3857652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Описание конструктивных элементов (параметров)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2540" y="3000373"/>
            <a:ext cx="3823708" cy="37856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Фундамент – бетонный ленточный;</a:t>
            </a:r>
          </a:p>
          <a:p>
            <a:r>
              <a:rPr lang="ru-RU" sz="1600" dirty="0" smtClean="0"/>
              <a:t>Наружные стены – керамзитобетонные блоки;</a:t>
            </a:r>
          </a:p>
          <a:p>
            <a:r>
              <a:rPr lang="ru-RU" sz="1600" dirty="0" smtClean="0"/>
              <a:t>Внутренние стены – </a:t>
            </a:r>
            <a:r>
              <a:rPr lang="ru-RU" sz="1600" dirty="0"/>
              <a:t>керамзитобетонные блоки;</a:t>
            </a:r>
            <a:endParaRPr lang="ru-RU" sz="1600" dirty="0" smtClean="0"/>
          </a:p>
          <a:p>
            <a:r>
              <a:rPr lang="ru-RU" sz="1600" dirty="0" smtClean="0"/>
              <a:t>Перекрытия чердачные, междуэтажные, подвальные – ж/бетонные;</a:t>
            </a:r>
          </a:p>
          <a:p>
            <a:r>
              <a:rPr lang="ru-RU" sz="1600" dirty="0" smtClean="0"/>
              <a:t>Конструкция крыши – стропила деревянные, ж./бет. </a:t>
            </a:r>
            <a:r>
              <a:rPr lang="ru-RU" sz="1600" dirty="0"/>
              <a:t>к</a:t>
            </a:r>
            <a:r>
              <a:rPr lang="ru-RU" sz="1600" dirty="0" smtClean="0"/>
              <a:t>онстр.;</a:t>
            </a:r>
          </a:p>
          <a:p>
            <a:r>
              <a:rPr lang="ru-RU" sz="1600" dirty="0" smtClean="0"/>
              <a:t>Система отопления – АГВ и др.;</a:t>
            </a:r>
          </a:p>
          <a:p>
            <a:r>
              <a:rPr lang="ru-RU" sz="1600" dirty="0" smtClean="0"/>
              <a:t>Электропроводка – скрытая проводка;</a:t>
            </a:r>
          </a:p>
          <a:p>
            <a:r>
              <a:rPr lang="ru-RU" sz="1600" dirty="0" smtClean="0"/>
              <a:t>ХВС – от городской сети;</a:t>
            </a:r>
          </a:p>
          <a:p>
            <a:r>
              <a:rPr lang="ru-RU" sz="1600" dirty="0" smtClean="0"/>
              <a:t>ГВС – от колонок;</a:t>
            </a:r>
          </a:p>
          <a:p>
            <a:r>
              <a:rPr lang="ru-RU" sz="1600" dirty="0" smtClean="0"/>
              <a:t>Канализация – общесплавная;</a:t>
            </a:r>
          </a:p>
          <a:p>
            <a:r>
              <a:rPr lang="ru-RU" sz="1600" dirty="0" smtClean="0"/>
              <a:t>Ванна и душ – с газ./электр. колонкой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3438" y="2285992"/>
            <a:ext cx="407196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Сведения об объекте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643438" y="3000372"/>
            <a:ext cx="4071966" cy="372409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ЛИТЕР </a:t>
            </a:r>
            <a:r>
              <a:rPr lang="ru-RU" b="1" dirty="0"/>
              <a:t>Б</a:t>
            </a:r>
            <a:endParaRPr lang="ru-RU" b="1" dirty="0" smtClean="0"/>
          </a:p>
          <a:p>
            <a:r>
              <a:rPr lang="ru-RU" sz="1600" dirty="0" smtClean="0"/>
              <a:t>Площадь – 431 кв. м;</a:t>
            </a:r>
          </a:p>
          <a:p>
            <a:r>
              <a:rPr lang="ru-RU" sz="1600" dirty="0"/>
              <a:t>Число этажей – </a:t>
            </a:r>
            <a:r>
              <a:rPr lang="ru-RU" sz="1600" dirty="0" smtClean="0"/>
              <a:t>3 </a:t>
            </a:r>
            <a:r>
              <a:rPr lang="ru-RU" sz="1600" dirty="0"/>
              <a:t>(в т.ч. </a:t>
            </a:r>
            <a:r>
              <a:rPr lang="ru-RU" sz="1600" dirty="0" smtClean="0"/>
              <a:t>1 </a:t>
            </a:r>
            <a:r>
              <a:rPr lang="ru-RU" sz="1600" dirty="0"/>
              <a:t>подземн</a:t>
            </a:r>
            <a:r>
              <a:rPr lang="ru-RU" sz="1600" dirty="0" smtClean="0"/>
              <a:t>.)</a:t>
            </a:r>
          </a:p>
          <a:p>
            <a:r>
              <a:rPr lang="ru-RU" sz="1600" dirty="0" smtClean="0"/>
              <a:t>Год постройки – 1993 год;</a:t>
            </a:r>
          </a:p>
          <a:p>
            <a:r>
              <a:rPr lang="ru-RU" sz="1600" dirty="0" smtClean="0"/>
              <a:t>Группа капитальности – </a:t>
            </a:r>
            <a:r>
              <a:rPr lang="en-US" sz="1600" dirty="0" smtClean="0"/>
              <a:t>I</a:t>
            </a:r>
            <a:r>
              <a:rPr lang="ru-RU" sz="1600" dirty="0" smtClean="0"/>
              <a:t>;</a:t>
            </a:r>
          </a:p>
          <a:p>
            <a:r>
              <a:rPr lang="ru-RU" sz="1600" dirty="0" smtClean="0"/>
              <a:t>Процент износа – 9 %;</a:t>
            </a:r>
          </a:p>
          <a:p>
            <a:r>
              <a:rPr lang="ru-RU" sz="1600" dirty="0" smtClean="0"/>
              <a:t>Назначение – административное здание;</a:t>
            </a:r>
          </a:p>
          <a:p>
            <a:r>
              <a:rPr lang="ru-RU" sz="1600" dirty="0" smtClean="0"/>
              <a:t>Использование – административное;</a:t>
            </a:r>
          </a:p>
          <a:p>
            <a:r>
              <a:rPr lang="ru-RU" sz="1600" dirty="0" smtClean="0"/>
              <a:t>Право на объект – собственность;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81711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4" y="274638"/>
            <a:ext cx="4972056" cy="79690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Описание объекта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14327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8596" y="2285992"/>
            <a:ext cx="3857652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Описание конструктивных элементов (параметров)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3017403"/>
            <a:ext cx="3857652" cy="329320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/>
              <a:t>Фундамент – бетонный ленточный;</a:t>
            </a:r>
          </a:p>
          <a:p>
            <a:r>
              <a:rPr lang="ru-RU" sz="1600" dirty="0"/>
              <a:t>Наружные стены </a:t>
            </a:r>
            <a:r>
              <a:rPr lang="ru-RU" sz="1600" dirty="0" smtClean="0"/>
              <a:t>– бетонные блоки;</a:t>
            </a:r>
          </a:p>
          <a:p>
            <a:r>
              <a:rPr lang="ru-RU" sz="1600" dirty="0" smtClean="0"/>
              <a:t>Перекрытия чердачные – </a:t>
            </a:r>
            <a:r>
              <a:rPr lang="ru-RU" sz="1600" dirty="0"/>
              <a:t>ж/бетонные;</a:t>
            </a:r>
          </a:p>
          <a:p>
            <a:r>
              <a:rPr lang="ru-RU" sz="1600" dirty="0" smtClean="0"/>
              <a:t>Электропроводка </a:t>
            </a:r>
            <a:r>
              <a:rPr lang="ru-RU" sz="1600" dirty="0"/>
              <a:t>– скрытая проводка;</a:t>
            </a:r>
          </a:p>
          <a:p>
            <a:r>
              <a:rPr lang="ru-RU" sz="1600" dirty="0"/>
              <a:t>ХВС – от городской сети;</a:t>
            </a:r>
          </a:p>
          <a:p>
            <a:r>
              <a:rPr lang="ru-RU" sz="1600" dirty="0" smtClean="0"/>
              <a:t>Канализация </a:t>
            </a:r>
            <a:r>
              <a:rPr lang="ru-RU" sz="1600" dirty="0"/>
              <a:t>– общесплавная;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643438" y="2285992"/>
            <a:ext cx="407196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Сведения об объекте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643438" y="3017403"/>
            <a:ext cx="4071966" cy="32316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ЛИТЕР В</a:t>
            </a:r>
          </a:p>
          <a:p>
            <a:r>
              <a:rPr lang="ru-RU" sz="1600" dirty="0" smtClean="0"/>
              <a:t>Площадь – 188,2 кв. м;</a:t>
            </a:r>
          </a:p>
          <a:p>
            <a:r>
              <a:rPr lang="ru-RU" sz="1600" dirty="0" smtClean="0"/>
              <a:t>Число этажей – 1 (в т.ч. 0 подземн.)</a:t>
            </a:r>
          </a:p>
          <a:p>
            <a:r>
              <a:rPr lang="ru-RU" sz="1600" dirty="0" smtClean="0"/>
              <a:t>Год постройки – 1992 год;</a:t>
            </a:r>
          </a:p>
          <a:p>
            <a:r>
              <a:rPr lang="ru-RU" sz="1600" dirty="0" smtClean="0"/>
              <a:t>Процент износа – 11%;</a:t>
            </a:r>
          </a:p>
          <a:p>
            <a:r>
              <a:rPr lang="ru-RU" sz="1600" dirty="0" smtClean="0"/>
              <a:t>Назначение – склад;</a:t>
            </a:r>
          </a:p>
          <a:p>
            <a:r>
              <a:rPr lang="ru-RU" sz="1600" dirty="0" smtClean="0"/>
              <a:t>Право на объект – собственность;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6162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4" y="274638"/>
            <a:ext cx="4972056" cy="79690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Описание объекта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314327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8596" y="2285992"/>
            <a:ext cx="3857652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Описание конструктивных элементов (параметров)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3017403"/>
            <a:ext cx="3857652" cy="18158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643438" y="2285992"/>
            <a:ext cx="4071966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Сведения об объекте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644008" y="2996952"/>
            <a:ext cx="4071966" cy="273921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ЛИТЕР </a:t>
            </a:r>
            <a:r>
              <a:rPr lang="ru-RU" dirty="0"/>
              <a:t>Г</a:t>
            </a:r>
            <a:endParaRPr lang="ru-RU" dirty="0" smtClean="0"/>
          </a:p>
          <a:p>
            <a:r>
              <a:rPr lang="ru-RU" sz="1600" dirty="0" smtClean="0"/>
              <a:t>Площадь – 7,2 кв. м;</a:t>
            </a:r>
          </a:p>
          <a:p>
            <a:r>
              <a:rPr lang="ru-RU" sz="1600" dirty="0" smtClean="0"/>
              <a:t>Число этажей – 1 (в т.ч. 0 подземн.)</a:t>
            </a:r>
          </a:p>
          <a:p>
            <a:r>
              <a:rPr lang="ru-RU" sz="1600" dirty="0"/>
              <a:t>Назначение – </a:t>
            </a:r>
            <a:r>
              <a:rPr lang="ru-RU" sz="1600" dirty="0" smtClean="0"/>
              <a:t>проходная;</a:t>
            </a:r>
          </a:p>
          <a:p>
            <a:r>
              <a:rPr lang="ru-RU" sz="1600" dirty="0" smtClean="0"/>
              <a:t>Право на объект – собственность;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51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57686" y="116632"/>
            <a:ext cx="4500594" cy="108012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Инфраструктура в шаговой доступности:</a:t>
            </a:r>
            <a:endParaRPr lang="ru-RU" sz="2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323850" y="6165850"/>
            <a:ext cx="2305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Lucida Sans Unicode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Lucida Sans Unicode" pitchFamily="34" charset="0"/>
              </a:rPr>
              <a:t>Большевистская, 60</a:t>
            </a:r>
          </a:p>
        </p:txBody>
      </p:sp>
      <p:pic>
        <p:nvPicPr>
          <p:cNvPr id="10244" name="Рисунок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221457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516688" y="1268413"/>
            <a:ext cx="2341592" cy="9239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Остановки общественного транспорта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508625" y="1628775"/>
            <a:ext cx="30988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_AvanteLtNr" panose="020B0104020202020204" pitchFamily="34" charset="-52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2">
                  <a:lumMod val="50000"/>
                </a:schemeClr>
              </a:solidFill>
              <a:latin typeface="a_AvanteLtNr" panose="020B010402020202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a_AvanteLtNr" panose="020B0104020202020204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16689" y="2500305"/>
            <a:ext cx="2341592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Учебные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заведения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516688" y="3213100"/>
            <a:ext cx="2341592" cy="64611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Медицинские учреждения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516688" y="4149725"/>
            <a:ext cx="2341591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Торгово-развлекательные объекты</a:t>
            </a:r>
          </a:p>
        </p:txBody>
      </p:sp>
      <p:pic>
        <p:nvPicPr>
          <p:cNvPr id="10251" name="Рисунок 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37288"/>
            <a:ext cx="36036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857363"/>
            <a:ext cx="6336704" cy="4669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2-Х ЭТАЖНОЕ ОФИСНОЕ ЗДАНИЕ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СХЕМА. 1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ЭТАЖ (ЛИТЕР А)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7166"/>
            <a:ext cx="8928992" cy="468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600" dirty="0">
              <a:solidFill>
                <a:schemeClr val="bg1"/>
              </a:solidFill>
              <a:latin typeface="Lucida Sans Unicode" pitchFamily="34" charset="0"/>
            </a:endParaRP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2-Х ЭТАЖНОЕ ОФИСНОЕ ЗДАНИЕ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СХЕМА. 2 ЭТАЖ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(ЛИТЕР А)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627165"/>
            <a:ext cx="8715436" cy="49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3-Х ЭТАЖНОЕ ОФИСНОЕ ЗДАНИЕ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СХЕМА. 1 ЭТАЖ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(ЛИТЕР Б)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3" y="1627165"/>
            <a:ext cx="8822214" cy="49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3-Х ЭТАЖНОЕ ОФИСНОЕ ЗДАНИЕ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СХЕМА. 2 ЭТАЖ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(ЛИТЕР Б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7164"/>
            <a:ext cx="8136904" cy="49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3-Х ЭТАЖНОЕ ОФИСНОЕ ЗДАНИЕ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СХЕМА. МАНСАРДА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(ЛИТЕР Б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16832"/>
            <a:ext cx="7513243" cy="41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ОФИСНО - СКЛАДСКОЕ ЗДАНИЕ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СХЕМА. 1 ЭТАЖ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(ЛИТЕР В)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675" y="1844824"/>
            <a:ext cx="8173789" cy="45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34703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2-Х ЭТАЖНОЕ СКЛАДСКОЕ ЗДАНИЕ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СХЕМА. 1 ЭТАЖ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(ЛИТЕР В)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27200"/>
            <a:ext cx="8064896" cy="472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33818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7"/>
          <p:cNvSpPr>
            <a:spLocks noChangeArrowheads="1"/>
          </p:cNvSpPr>
          <p:nvPr/>
        </p:nvSpPr>
        <p:spPr bwMode="auto">
          <a:xfrm>
            <a:off x="0" y="6381750"/>
            <a:ext cx="22685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Lucida Sans Unicode" pitchFamily="34" charset="0"/>
              </a:rPr>
              <a:t>Ул. Большевистская,60</a:t>
            </a:r>
          </a:p>
        </p:txBody>
      </p:sp>
      <p:sp>
        <p:nvSpPr>
          <p:cNvPr id="11268" name="Прямоугольник 8"/>
          <p:cNvSpPr>
            <a:spLocks noChangeArrowheads="1"/>
          </p:cNvSpPr>
          <p:nvPr/>
        </p:nvSpPr>
        <p:spPr bwMode="auto">
          <a:xfrm>
            <a:off x="3428992" y="357166"/>
            <a:ext cx="5500726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 2-Х ЭТАЖНОЕ СКЛАДСКОЕ ЗДАНИЕ</a:t>
            </a:r>
          </a:p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СХЕМА. 2 ЭТАЖ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208912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10028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274638"/>
            <a:ext cx="519492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участок адрес: г. Сочи, ул. Туапсинская, д. 21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281339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Кадастровый номер : 23:49:0205029:5</a:t>
            </a:r>
          </a:p>
          <a:p>
            <a:r>
              <a:rPr lang="ru-RU" sz="1400" dirty="0" smtClean="0"/>
              <a:t>Площадь: </a:t>
            </a:r>
            <a:r>
              <a:rPr lang="ru-RU" sz="1200" dirty="0" smtClean="0"/>
              <a:t>3981</a:t>
            </a:r>
            <a:r>
              <a:rPr lang="ru-RU" sz="1400" dirty="0" smtClean="0"/>
              <a:t> </a:t>
            </a:r>
            <a:r>
              <a:rPr lang="ru-RU" sz="1400" dirty="0" err="1" smtClean="0"/>
              <a:t>кв.м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Вид права: в аренде</a:t>
            </a:r>
          </a:p>
        </p:txBody>
      </p:sp>
      <p:pic>
        <p:nvPicPr>
          <p:cNvPr id="4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0510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397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597</Words>
  <Application>Microsoft Office PowerPoint</Application>
  <PresentationFormat>Экран (4:3)</PresentationFormat>
  <Paragraphs>133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Офисные помещения Sобщ  (3 этажа) – 1126,7 кв.м.</vt:lpstr>
      <vt:lpstr>Описание объекта</vt:lpstr>
      <vt:lpstr>Описание объекта</vt:lpstr>
      <vt:lpstr>Описание объекта</vt:lpstr>
      <vt:lpstr>Описание объекта</vt:lpstr>
      <vt:lpstr>Инфраструктура в шаговой доступности: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Земельный участок адрес: г. Сочи, ул. Туапсинская, д.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Шуваев А.В.</dc:creator>
  <cp:lastModifiedBy>Баева</cp:lastModifiedBy>
  <cp:revision>79</cp:revision>
  <dcterms:created xsi:type="dcterms:W3CDTF">2020-07-23T04:45:30Z</dcterms:created>
  <dcterms:modified xsi:type="dcterms:W3CDTF">2020-10-07T13:24:53Z</dcterms:modified>
</cp:coreProperties>
</file>